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4" r:id="rId3"/>
    <p:sldId id="11575" r:id="rId4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915FE7-BAC8-4C5C-A84D-81E51EABD56E}" v="1" dt="2024-03-30T19:44:25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a Yahia" userId="6be97779373c0d29" providerId="LiveId" clId="{DF915FE7-BAC8-4C5C-A84D-81E51EABD56E}"/>
    <pc:docChg chg="custSel addSld modSld">
      <pc:chgData name="Sameera Yahia" userId="6be97779373c0d29" providerId="LiveId" clId="{DF915FE7-BAC8-4C5C-A84D-81E51EABD56E}" dt="2024-03-30T20:01:34.765" v="161"/>
      <pc:docMkLst>
        <pc:docMk/>
      </pc:docMkLst>
      <pc:sldChg chg="delSp modSp mod">
        <pc:chgData name="Sameera Yahia" userId="6be97779373c0d29" providerId="LiveId" clId="{DF915FE7-BAC8-4C5C-A84D-81E51EABD56E}" dt="2024-03-30T19:45:47.033" v="145" actId="20577"/>
        <pc:sldMkLst>
          <pc:docMk/>
          <pc:sldMk cId="3702988873" sldId="11574"/>
        </pc:sldMkLst>
        <pc:spChg chg="mod">
          <ac:chgData name="Sameera Yahia" userId="6be97779373c0d29" providerId="LiveId" clId="{DF915FE7-BAC8-4C5C-A84D-81E51EABD56E}" dt="2024-03-30T19:45:47.033" v="145" actId="20577"/>
          <ac:spMkLst>
            <pc:docMk/>
            <pc:sldMk cId="3702988873" sldId="11574"/>
            <ac:spMk id="3" creationId="{1791BC30-281F-F43B-7E5F-A389F2163916}"/>
          </ac:spMkLst>
        </pc:spChg>
        <pc:spChg chg="del">
          <ac:chgData name="Sameera Yahia" userId="6be97779373c0d29" providerId="LiveId" clId="{DF915FE7-BAC8-4C5C-A84D-81E51EABD56E}" dt="2024-03-30T19:40:17.991" v="3" actId="478"/>
          <ac:spMkLst>
            <pc:docMk/>
            <pc:sldMk cId="3702988873" sldId="11574"/>
            <ac:spMk id="5" creationId="{51FC5C40-7A25-6DCD-0442-6DA5007D6A91}"/>
          </ac:spMkLst>
        </pc:spChg>
        <pc:spChg chg="mod">
          <ac:chgData name="Sameera Yahia" userId="6be97779373c0d29" providerId="LiveId" clId="{DF915FE7-BAC8-4C5C-A84D-81E51EABD56E}" dt="2024-03-30T19:40:42.643" v="8" actId="14100"/>
          <ac:spMkLst>
            <pc:docMk/>
            <pc:sldMk cId="3702988873" sldId="11574"/>
            <ac:spMk id="6" creationId="{53EC0EBE-AB2A-DA1C-DFAB-912619578C80}"/>
          </ac:spMkLst>
        </pc:spChg>
        <pc:spChg chg="mod">
          <ac:chgData name="Sameera Yahia" userId="6be97779373c0d29" providerId="LiveId" clId="{DF915FE7-BAC8-4C5C-A84D-81E51EABD56E}" dt="2024-03-30T19:42:02.551" v="56" actId="20577"/>
          <ac:spMkLst>
            <pc:docMk/>
            <pc:sldMk cId="3702988873" sldId="11574"/>
            <ac:spMk id="10" creationId="{A0E4D858-9095-CC0A-DD4B-C24C3A624934}"/>
          </ac:spMkLst>
        </pc:spChg>
        <pc:graphicFrameChg chg="mod modGraphic">
          <ac:chgData name="Sameera Yahia" userId="6be97779373c0d29" providerId="LiveId" clId="{DF915FE7-BAC8-4C5C-A84D-81E51EABD56E}" dt="2024-03-30T19:45:35.822" v="139" actId="20577"/>
          <ac:graphicFrameMkLst>
            <pc:docMk/>
            <pc:sldMk cId="3702988873" sldId="11574"/>
            <ac:graphicFrameMk id="2" creationId="{8AB52449-B04A-709B-BE2D-1E06BF9809F1}"/>
          </ac:graphicFrameMkLst>
        </pc:graphicFrameChg>
      </pc:sldChg>
      <pc:sldChg chg="modSp add mod">
        <pc:chgData name="Sameera Yahia" userId="6be97779373c0d29" providerId="LiveId" clId="{DF915FE7-BAC8-4C5C-A84D-81E51EABD56E}" dt="2024-03-30T20:01:34.765" v="161"/>
        <pc:sldMkLst>
          <pc:docMk/>
          <pc:sldMk cId="2805444401" sldId="11575"/>
        </pc:sldMkLst>
        <pc:spChg chg="mod">
          <ac:chgData name="Sameera Yahia" userId="6be97779373c0d29" providerId="LiveId" clId="{DF915FE7-BAC8-4C5C-A84D-81E51EABD56E}" dt="2024-03-30T20:01:34.765" v="161"/>
          <ac:spMkLst>
            <pc:docMk/>
            <pc:sldMk cId="2805444401" sldId="11575"/>
            <ac:spMk id="6" creationId="{53EC0EBE-AB2A-DA1C-DFAB-912619578C80}"/>
          </ac:spMkLst>
        </pc:spChg>
        <pc:spChg chg="mod">
          <ac:chgData name="Sameera Yahia" userId="6be97779373c0d29" providerId="LiveId" clId="{DF915FE7-BAC8-4C5C-A84D-81E51EABD56E}" dt="2024-03-30T19:48:30.192" v="160" actId="20577"/>
          <ac:spMkLst>
            <pc:docMk/>
            <pc:sldMk cId="2805444401" sldId="11575"/>
            <ac:spMk id="10" creationId="{A0E4D858-9095-CC0A-DD4B-C24C3A624934}"/>
          </ac:spMkLst>
        </pc:spChg>
      </pc:sldChg>
    </pc:docChg>
  </pc:docChgLst>
  <pc:docChgLst>
    <pc:chgData name="Salma Ali Mubarak AlAhbabi" userId="59729a3b-1096-4e3a-aed6-12419eb17731" providerId="ADAL" clId="{9ED4CE23-D2B4-4AA6-A19D-4E704389AFA3}"/>
    <pc:docChg chg="addSld delSld modSld delMainMaster">
      <pc:chgData name="Salma Ali Mubarak AlAhbabi" userId="59729a3b-1096-4e3a-aed6-12419eb17731" providerId="ADAL" clId="{9ED4CE23-D2B4-4AA6-A19D-4E704389AFA3}" dt="2023-06-15T07:31:00.239" v="2" actId="2696"/>
      <pc:docMkLst>
        <pc:docMk/>
      </pc:docMkLst>
      <pc:sldChg chg="del">
        <pc:chgData name="Salma Ali Mubarak AlAhbabi" userId="59729a3b-1096-4e3a-aed6-12419eb17731" providerId="ADAL" clId="{9ED4CE23-D2B4-4AA6-A19D-4E704389AFA3}" dt="2023-06-15T07:31:00.239" v="2" actId="2696"/>
        <pc:sldMkLst>
          <pc:docMk/>
          <pc:sldMk cId="3992260261" sldId="256"/>
        </pc:sldMkLst>
      </pc:sldChg>
      <pc:sldChg chg="del">
        <pc:chgData name="Salma Ali Mubarak AlAhbabi" userId="59729a3b-1096-4e3a-aed6-12419eb17731" providerId="ADAL" clId="{9ED4CE23-D2B4-4AA6-A19D-4E704389AFA3}" dt="2023-06-15T07:30:38.295" v="1" actId="2696"/>
        <pc:sldMkLst>
          <pc:docMk/>
          <pc:sldMk cId="2613812785" sldId="257"/>
        </pc:sldMkLst>
      </pc:sldChg>
      <pc:sldChg chg="add">
        <pc:chgData name="Salma Ali Mubarak AlAhbabi" userId="59729a3b-1096-4e3a-aed6-12419eb17731" providerId="ADAL" clId="{9ED4CE23-D2B4-4AA6-A19D-4E704389AFA3}" dt="2023-06-15T07:30:33.944" v="0"/>
        <pc:sldMkLst>
          <pc:docMk/>
          <pc:sldMk cId="1204334590" sldId="3318"/>
        </pc:sldMkLst>
      </pc:sldChg>
      <pc:sldMasterChg chg="del delSldLayout">
        <pc:chgData name="Salma Ali Mubarak AlAhbabi" userId="59729a3b-1096-4e3a-aed6-12419eb17731" providerId="ADAL" clId="{9ED4CE23-D2B4-4AA6-A19D-4E704389AFA3}" dt="2023-06-15T07:31:00.239" v="2" actId="2696"/>
        <pc:sldMasterMkLst>
          <pc:docMk/>
          <pc:sldMasterMk cId="3070134574" sldId="2147483648"/>
        </pc:sldMasterMkLst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1871778740" sldId="2147483649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1437313842" sldId="2147483650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2487929053" sldId="2147483651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34406010" sldId="2147483652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2320591470" sldId="2147483653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2706207751" sldId="2147483654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1624055401" sldId="2147483655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4037749951" sldId="2147483656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096777003" sldId="2147483657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526655013" sldId="2147483658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246641982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39495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21506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13447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176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66307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2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661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916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DRk8EwxFF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1791BC30-281F-F43B-7E5F-A389F2163916}"/>
              </a:ext>
            </a:extLst>
          </p:cNvPr>
          <p:cNvSpPr/>
          <p:nvPr/>
        </p:nvSpPr>
        <p:spPr>
          <a:xfrm>
            <a:off x="9637661" y="243800"/>
            <a:ext cx="22717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السادس 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A0E4D858-9095-CC0A-DD4B-C24C3A624934}"/>
              </a:ext>
            </a:extLst>
          </p:cNvPr>
          <p:cNvSpPr txBox="1"/>
          <p:nvPr/>
        </p:nvSpPr>
        <p:spPr>
          <a:xfrm>
            <a:off x="297180" y="2832271"/>
            <a:ext cx="434920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توضيحي </a:t>
            </a:r>
            <a:r>
              <a:rPr lang="ar-AE" b="1" dirty="0">
                <a:solidFill>
                  <a:srgbClr val="000000"/>
                </a:solidFill>
                <a:latin typeface="Calibri"/>
                <a:ea typeface="Calibri"/>
                <a:cs typeface="Helvetica"/>
                <a:sym typeface="Calibri"/>
              </a:rPr>
              <a:t>تصميم منتجات من الكروشية</a:t>
            </a:r>
            <a:endParaRPr kumimoji="0" lang="ar-AE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Helvetica"/>
              <a:sym typeface="Calibri"/>
            </a:endParaRPr>
          </a:p>
        </p:txBody>
      </p:sp>
      <p:sp>
        <p:nvSpPr>
          <p:cNvPr id="6" name="مربع نص 4">
            <a:extLst>
              <a:ext uri="{FF2B5EF4-FFF2-40B4-BE49-F238E27FC236}">
                <a16:creationId xmlns:a16="http://schemas.microsoft.com/office/drawing/2014/main" id="{53EC0EBE-AB2A-DA1C-DFAB-912619578C80}"/>
              </a:ext>
            </a:extLst>
          </p:cNvPr>
          <p:cNvSpPr txBox="1"/>
          <p:nvPr/>
        </p:nvSpPr>
        <p:spPr>
          <a:xfrm>
            <a:off x="5164805" y="2924602"/>
            <a:ext cx="487991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/>
                <a:cs typeface="Helvetica"/>
              </a:rPr>
              <a:t>https://youtu.be/2Za7SiVD6aI?t=4</a:t>
            </a:r>
            <a:endParaRPr kumimoji="0" lang="ar-AE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pic>
        <p:nvPicPr>
          <p:cNvPr id="1026" name="Picture 2" descr="الخبر #صور #فن #يدوي #تصميم #صوف #كروشيه #ابداع #domo3elw… | Flickr">
            <a:extLst>
              <a:ext uri="{FF2B5EF4-FFF2-40B4-BE49-F238E27FC236}">
                <a16:creationId xmlns:a16="http://schemas.microsoft.com/office/drawing/2014/main" id="{4111A0ED-CAA1-43A5-B9D0-84AC6E8D5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038" y="367926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298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1791BC30-281F-F43B-7E5F-A389F2163916}"/>
              </a:ext>
            </a:extLst>
          </p:cNvPr>
          <p:cNvSpPr/>
          <p:nvPr/>
        </p:nvSpPr>
        <p:spPr>
          <a:xfrm>
            <a:off x="9637661" y="278090"/>
            <a:ext cx="22717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السادس 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A0E4D858-9095-CC0A-DD4B-C24C3A624934}"/>
              </a:ext>
            </a:extLst>
          </p:cNvPr>
          <p:cNvSpPr txBox="1"/>
          <p:nvPr/>
        </p:nvSpPr>
        <p:spPr>
          <a:xfrm>
            <a:off x="4683397" y="2118253"/>
            <a:ext cx="434920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توضيحي </a:t>
            </a:r>
            <a:r>
              <a:rPr lang="ar-AE" b="1" dirty="0">
                <a:solidFill>
                  <a:srgbClr val="000000"/>
                </a:solidFill>
                <a:latin typeface="Calibri"/>
                <a:ea typeface="Calibri"/>
                <a:cs typeface="Helvetica"/>
                <a:sym typeface="Calibri"/>
              </a:rPr>
              <a:t>تصميم منتجات من الخرز والاحجار</a:t>
            </a:r>
            <a:endParaRPr kumimoji="0" lang="ar-AE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Helvetica"/>
              <a:sym typeface="Calibri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4CC92BBE-8AEE-4B46-9AA2-ED4CC131076E}"/>
              </a:ext>
            </a:extLst>
          </p:cNvPr>
          <p:cNvSpPr/>
          <p:nvPr/>
        </p:nvSpPr>
        <p:spPr>
          <a:xfrm>
            <a:off x="6423660" y="2823210"/>
            <a:ext cx="434340" cy="788670"/>
          </a:xfrm>
          <a:prstGeom prst="down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9C7E1D-7EA6-4022-B484-362A5CB7F23F}"/>
              </a:ext>
            </a:extLst>
          </p:cNvPr>
          <p:cNvSpPr txBox="1"/>
          <p:nvPr/>
        </p:nvSpPr>
        <p:spPr>
          <a:xfrm>
            <a:off x="2100263" y="4204454"/>
            <a:ext cx="6097904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https://youtu.be/DRk8EwxFF0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44440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48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5</cp:revision>
  <dcterms:created xsi:type="dcterms:W3CDTF">2023-06-15T07:27:40Z</dcterms:created>
  <dcterms:modified xsi:type="dcterms:W3CDTF">2024-03-31T06:09:23Z</dcterms:modified>
</cp:coreProperties>
</file>